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6" r:id="rId7"/>
    <p:sldId id="264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D75B"/>
    <a:srgbClr val="388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3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7ED94-244A-4F11-B1E0-995615BA7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66C525-A1B2-4203-89DE-FF62F41FC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124DF-02D8-4719-AEB4-281307BA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450D5-F9D7-4083-8B89-A58815FB9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92A09-EB73-4498-86A2-68B5865B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2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2894B-6687-4BF0-8FCC-DB76E90E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015F04-249A-4D02-AB4B-E81B28FCA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AAF72-F1A7-486C-B6ED-9788CC43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17148-182E-4EF4-A798-9F42B2DF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C7A15B-E4BC-4C1B-9FA2-CA1B3059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5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E56EF5-11CB-46CB-A3A1-7BB9B1CA5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05F21A-6185-4694-9556-D1ED85964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09848-2822-4E48-A050-3AAAB6DAF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AE342-3E08-4424-B57E-47830B3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99A6F-E987-4821-85B1-125477DB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75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806E0-61FC-411D-AA91-2390C57B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6ABF2-25F5-4F46-8CAC-F1348371E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0DC55-ECAF-43BE-BDA0-F21EEF50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72543-E710-4572-8002-8D3C13D3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F63CF-8A0C-4483-82AC-45AB2C5A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67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95D21-5673-45C1-A931-8088BA04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CA23A3-5DA5-42D8-8FA8-2EDE74CCE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787F8-E1E3-45E7-B21E-67A6FC04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4752-5554-4151-809A-6422ADF6B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6DC9A-DF0A-4703-8657-430D610E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8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5CDEE-D3F8-4604-A7C6-9BCD5A90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62AA0-C63C-49E8-8744-7B815F01B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54EEBF-2ED4-46FE-AD99-79FC7DE0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9F82C-0FAD-446E-A7A2-4C0DCCCA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EDD5D1-C21B-4788-9D79-0A4FEA2C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E27003-3E24-4636-AD64-861BBC37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6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0C221-D2FA-4CF0-98A3-B6ED862D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E25FC-2D8E-42A7-AAF1-1A0FC4911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331C5E-FA62-4C3B-85E8-04D0D5860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DA18D8-8288-4157-B060-13E335B3D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EA642E-A022-45BA-A4A6-FCF57EF8D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28E834-FC29-4EA8-ACE2-7BCC989C6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09AB91-0911-412C-BDB3-D3493F5ED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F6DED1-63CF-4D92-A29E-F6DDC6E7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906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BFF51-4FEF-4294-B1C5-1314C1F3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602E43-8375-4745-90B0-32DBB4C5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2CB803-2D2A-487C-8095-F70A7E0B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049F5-383B-4418-BC2B-2EDDE114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3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AB36A2-DDD0-4543-A772-CB608F6F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C79E6A-2582-43AF-8EF4-0705864C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4774B-62A9-4EA1-94FE-83F1D500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3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ACD1D-6E00-40B6-A3A0-AF237A04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F41CCA-2111-452B-A24D-FDC2B99AE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BDE51D-3C2D-49B3-9142-290C68FFB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BB6D20-3DEE-4A93-97CF-8B2CDC58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7DDAC-704F-4341-BB81-DB9C1471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023378-2B68-457C-925F-654C9F1B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20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27937-3F6D-403D-AB01-E9F39319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643D07-43A6-44E2-894A-ECCDD7478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B3A679-174F-4707-9306-9B11E7452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5B885F-F7DF-45D3-8F13-0B5DA112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6EBC7-279B-41AB-9737-A8ED5A52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D9191D-F54E-47A1-ADE7-D1DE808A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96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CFACD6-526F-468C-9405-7C5626E3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78686-D045-4964-988D-9531F00A3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0728EF-5E32-4E29-B1F3-0300D7AE4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61219-EFC9-4EB9-8A75-1F7FE5DB2EB4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7C7B9-4941-4F9A-8798-8F2502012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E83A1C-0F50-4358-9CB3-D1EBC4351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53240-37ED-4A79-A4DD-941ADE743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42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6B6CD5-706E-4986-957E-8A0340077047}"/>
              </a:ext>
            </a:extLst>
          </p:cNvPr>
          <p:cNvSpPr txBox="1"/>
          <p:nvPr/>
        </p:nvSpPr>
        <p:spPr>
          <a:xfrm>
            <a:off x="773661" y="2728437"/>
            <a:ext cx="8222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94D75B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시각디자인 리서치 분석 보고서</a:t>
            </a:r>
            <a:endParaRPr lang="en-US" altLang="ko-KR" sz="5400" dirty="0">
              <a:solidFill>
                <a:srgbClr val="94D75B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1F4650-8043-4615-9D5E-0ADAA44C9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40" y="2354266"/>
            <a:ext cx="1553818" cy="3741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18B3B2-C5D2-400A-BDA8-B031EB11653D}"/>
              </a:ext>
            </a:extLst>
          </p:cNvPr>
          <p:cNvSpPr/>
          <p:nvPr/>
        </p:nvSpPr>
        <p:spPr>
          <a:xfrm>
            <a:off x="4152457" y="2310518"/>
            <a:ext cx="802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_헤움탈네모굴림142" panose="02020603020101020101" pitchFamily="18" charset="-127"/>
                <a:ea typeface="Pix_헤움탈네모굴림142" panose="02020603020101020101" pitchFamily="18" charset="-127"/>
              </a:rPr>
              <a:t>2021</a:t>
            </a:r>
            <a:endParaRPr lang="en-US" altLang="ko-KR" sz="1600" spc="-12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x_헤움탈네모굴림142" panose="02020603020101020101" pitchFamily="18" charset="-127"/>
              <a:ea typeface="Pix_헤움탈네모굴림142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C6A7D-FFF9-4888-BBEF-EEF4EB73AD46}"/>
              </a:ext>
            </a:extLst>
          </p:cNvPr>
          <p:cNvSpPr txBox="1"/>
          <p:nvPr/>
        </p:nvSpPr>
        <p:spPr>
          <a:xfrm>
            <a:off x="7439521" y="3643392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94D75B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김예윤</a:t>
            </a:r>
            <a:endParaRPr lang="en-US" altLang="ko-KR" sz="4000" dirty="0">
              <a:solidFill>
                <a:srgbClr val="94D75B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79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5EABF-EC2E-4ACB-AE52-7E5675CB5EE6}"/>
              </a:ext>
            </a:extLst>
          </p:cNvPr>
          <p:cNvSpPr txBox="1"/>
          <p:nvPr/>
        </p:nvSpPr>
        <p:spPr>
          <a:xfrm>
            <a:off x="3144236" y="1626544"/>
            <a:ext cx="4132864" cy="289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spc="-120" dirty="0">
                <a:solidFill>
                  <a:schemeClr val="bg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01 </a:t>
            </a:r>
            <a:r>
              <a:rPr lang="ko-KR" altLang="en-US" sz="3200" spc="-120" dirty="0">
                <a:solidFill>
                  <a:schemeClr val="bg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시장 환경 분석</a:t>
            </a:r>
            <a:endParaRPr lang="en-US" altLang="ko-KR" sz="3200" spc="-120" dirty="0">
              <a:solidFill>
                <a:schemeClr val="bg2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spc="-120" dirty="0">
                <a:solidFill>
                  <a:schemeClr val="bg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 </a:t>
            </a:r>
            <a:r>
              <a:rPr lang="ko-KR" altLang="en-US" sz="3200" spc="-120" dirty="0">
                <a:solidFill>
                  <a:schemeClr val="bg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 분석</a:t>
            </a:r>
            <a:endParaRPr lang="en-US" altLang="ko-KR" sz="3200" spc="-120" dirty="0">
              <a:solidFill>
                <a:schemeClr val="bg2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spc="-120" dirty="0">
                <a:solidFill>
                  <a:schemeClr val="bg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 </a:t>
            </a:r>
            <a:r>
              <a:rPr lang="ko-KR" altLang="en-US" sz="3200" spc="-120" dirty="0">
                <a:solidFill>
                  <a:schemeClr val="bg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트렌드 분석</a:t>
            </a:r>
            <a:endParaRPr lang="en-US" altLang="ko-KR" sz="3200" spc="-120" dirty="0">
              <a:solidFill>
                <a:schemeClr val="bg2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9B0C-95CC-4ABD-889E-56848FBD1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2" y="2013812"/>
            <a:ext cx="1553818" cy="3741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9CBE04-91E9-4A59-BA96-1D5248FCCCF7}"/>
              </a:ext>
            </a:extLst>
          </p:cNvPr>
          <p:cNvSpPr/>
          <p:nvPr/>
        </p:nvSpPr>
        <p:spPr>
          <a:xfrm>
            <a:off x="1428600" y="2031620"/>
            <a:ext cx="1153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_헤움탈네모굴림142" panose="02020603020101020101" pitchFamily="18" charset="-127"/>
                <a:ea typeface="Pix_헤움탈네모굴림142" panose="02020603020101020101" pitchFamily="18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04274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5C4C4A-190C-4739-874A-2B099955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30" y="-491989"/>
            <a:ext cx="2279909" cy="16916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799010-4971-4AA5-A62C-C8E3A54C3E24}"/>
              </a:ext>
            </a:extLst>
          </p:cNvPr>
          <p:cNvSpPr/>
          <p:nvPr/>
        </p:nvSpPr>
        <p:spPr>
          <a:xfrm>
            <a:off x="0" y="35170"/>
            <a:ext cx="1153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F8BBD-1C1D-473B-B514-9E8DBB268C74}"/>
              </a:ext>
            </a:extLst>
          </p:cNvPr>
          <p:cNvSpPr txBox="1"/>
          <p:nvPr/>
        </p:nvSpPr>
        <p:spPr>
          <a:xfrm>
            <a:off x="1451713" y="-353081"/>
            <a:ext cx="3800908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400" spc="-120" dirty="0">
                <a:solidFill>
                  <a:schemeClr val="bg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키워드</a:t>
            </a:r>
            <a:endParaRPr lang="en-US" altLang="ko-KR" sz="4400" spc="-120" dirty="0">
              <a:solidFill>
                <a:schemeClr val="bg2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5FD9B07-222A-4FB5-8880-5A5A379C6C6B}"/>
              </a:ext>
            </a:extLst>
          </p:cNvPr>
          <p:cNvSpPr/>
          <p:nvPr/>
        </p:nvSpPr>
        <p:spPr>
          <a:xfrm>
            <a:off x="981076" y="2509349"/>
            <a:ext cx="1990725" cy="16658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11F9023-E853-47CF-8B9A-056F099E44C7}"/>
              </a:ext>
            </a:extLst>
          </p:cNvPr>
          <p:cNvSpPr/>
          <p:nvPr/>
        </p:nvSpPr>
        <p:spPr>
          <a:xfrm>
            <a:off x="2976563" y="2509352"/>
            <a:ext cx="1990725" cy="16658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배달앱</a:t>
            </a:r>
            <a:endParaRPr lang="ko-KR" altLang="en-US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ADAD0F-293E-4CD7-A46E-9FBDE3AFD309}"/>
              </a:ext>
            </a:extLst>
          </p:cNvPr>
          <p:cNvSpPr/>
          <p:nvPr/>
        </p:nvSpPr>
        <p:spPr>
          <a:xfrm>
            <a:off x="4967288" y="2509348"/>
            <a:ext cx="1990725" cy="16658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밀키트</a:t>
            </a:r>
            <a:endParaRPr lang="ko-KR" altLang="en-US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DCEF45-8127-4850-AD5C-F8F5E1E9F5D1}"/>
              </a:ext>
            </a:extLst>
          </p:cNvPr>
          <p:cNvSpPr/>
          <p:nvPr/>
        </p:nvSpPr>
        <p:spPr>
          <a:xfrm>
            <a:off x="6958013" y="2509344"/>
            <a:ext cx="1990725" cy="16658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소자본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60DB845-AB35-4B81-9E48-0BF5041A0452}"/>
              </a:ext>
            </a:extLst>
          </p:cNvPr>
          <p:cNvSpPr/>
          <p:nvPr/>
        </p:nvSpPr>
        <p:spPr>
          <a:xfrm>
            <a:off x="8948738" y="2509343"/>
            <a:ext cx="1990725" cy="16658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배달창업</a:t>
            </a:r>
          </a:p>
        </p:txBody>
      </p:sp>
    </p:spTree>
    <p:extLst>
      <p:ext uri="{BB962C8B-B14F-4D97-AF65-F5344CB8AC3E}">
        <p14:creationId xmlns:p14="http://schemas.microsoft.com/office/powerpoint/2010/main" val="155134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5C4C4A-190C-4739-874A-2B099955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30" y="-491989"/>
            <a:ext cx="2279909" cy="16916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799010-4971-4AA5-A62C-C8E3A54C3E24}"/>
              </a:ext>
            </a:extLst>
          </p:cNvPr>
          <p:cNvSpPr/>
          <p:nvPr/>
        </p:nvSpPr>
        <p:spPr>
          <a:xfrm>
            <a:off x="0" y="35170"/>
            <a:ext cx="1153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E8C3EC0-83A9-40E2-8C06-8E4640B00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49711"/>
              </p:ext>
            </p:extLst>
          </p:nvPr>
        </p:nvGraphicFramePr>
        <p:xfrm>
          <a:off x="831850" y="1218213"/>
          <a:ext cx="9817100" cy="51635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77580">
                  <a:extLst>
                    <a:ext uri="{9D8B030D-6E8A-4147-A177-3AD203B41FA5}">
                      <a16:colId xmlns:a16="http://schemas.microsoft.com/office/drawing/2014/main" val="2897900350"/>
                    </a:ext>
                  </a:extLst>
                </a:gridCol>
                <a:gridCol w="5129545">
                  <a:extLst>
                    <a:ext uri="{9D8B030D-6E8A-4147-A177-3AD203B41FA5}">
                      <a16:colId xmlns:a16="http://schemas.microsoft.com/office/drawing/2014/main" val="1593761854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184977791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96878798"/>
                    </a:ext>
                  </a:extLst>
                </a:gridCol>
              </a:tblGrid>
              <a:tr h="469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번호</a:t>
                      </a:r>
                      <a:endParaRPr lang="ko-KR" altLang="en-US" sz="2400" b="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요구사항</a:t>
                      </a:r>
                      <a:endParaRPr lang="ko-KR" altLang="en-US" sz="24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YES</a:t>
                      </a:r>
                      <a:endParaRPr lang="ko-KR" altLang="en-US" sz="24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NO</a:t>
                      </a:r>
                      <a:endParaRPr lang="ko-KR" altLang="en-US" sz="24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19933"/>
                  </a:ext>
                </a:extLst>
              </a:tr>
              <a:tr h="469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제 시간에 배달하는가</a:t>
                      </a:r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?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158861"/>
                  </a:ext>
                </a:extLst>
              </a:tr>
              <a:tr h="469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요청사항 들어주는가</a:t>
                      </a:r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?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633082"/>
                  </a:ext>
                </a:extLst>
              </a:tr>
              <a:tr h="469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고객센터 활발하게 운영하는가</a:t>
                      </a:r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?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39670"/>
                  </a:ext>
                </a:extLst>
              </a:tr>
              <a:tr h="469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4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음식을 깨끗하게 조리하는가</a:t>
                      </a:r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?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310866"/>
                  </a:ext>
                </a:extLst>
              </a:tr>
              <a:tr h="469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5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사용하기 쉬운 앱인가</a:t>
                      </a:r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?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083254"/>
                  </a:ext>
                </a:extLst>
              </a:tr>
              <a:tr h="469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6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다양한 배달음식 존재하는가</a:t>
                      </a:r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?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366622"/>
                  </a:ext>
                </a:extLst>
              </a:tr>
              <a:tr h="469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식지 않게 빠른 배달 가능한가</a:t>
                      </a:r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?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065645"/>
                  </a:ext>
                </a:extLst>
              </a:tr>
              <a:tr h="469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8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결제 시스템 다양한가</a:t>
                      </a:r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?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400193"/>
                  </a:ext>
                </a:extLst>
              </a:tr>
              <a:tr h="469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음식의 가격은 적당한가</a:t>
                      </a:r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?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20758"/>
                  </a:ext>
                </a:extLst>
              </a:tr>
              <a:tr h="469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10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앱 </a:t>
                      </a:r>
                      <a:r>
                        <a:rPr lang="ko-KR" altLang="en-US" sz="24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렉은</a:t>
                      </a:r>
                      <a:r>
                        <a:rPr lang="ko-KR" altLang="en-US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걸리지 않는가</a:t>
                      </a:r>
                      <a:r>
                        <a:rPr lang="en-US" altLang="ko-KR" sz="2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?</a:t>
                      </a:r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62660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4BFF7D1-56DE-47D6-AEFE-1120DECBD443}"/>
              </a:ext>
            </a:extLst>
          </p:cNvPr>
          <p:cNvSpPr txBox="1"/>
          <p:nvPr/>
        </p:nvSpPr>
        <p:spPr>
          <a:xfrm>
            <a:off x="1472767" y="-353602"/>
            <a:ext cx="3800908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400" spc="-120" dirty="0">
                <a:solidFill>
                  <a:schemeClr val="bg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체크리스트</a:t>
            </a:r>
            <a:endParaRPr lang="en-US" altLang="ko-KR" sz="4400" spc="-120" dirty="0">
              <a:solidFill>
                <a:schemeClr val="bg2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61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5C4C4A-190C-4739-874A-2B099955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30" y="-491989"/>
            <a:ext cx="2279909" cy="16916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799010-4971-4AA5-A62C-C8E3A54C3E24}"/>
              </a:ext>
            </a:extLst>
          </p:cNvPr>
          <p:cNvSpPr/>
          <p:nvPr/>
        </p:nvSpPr>
        <p:spPr>
          <a:xfrm>
            <a:off x="0" y="35170"/>
            <a:ext cx="1153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F8BBD-1C1D-473B-B514-9E8DBB268C74}"/>
              </a:ext>
            </a:extLst>
          </p:cNvPr>
          <p:cNvSpPr txBox="1"/>
          <p:nvPr/>
        </p:nvSpPr>
        <p:spPr>
          <a:xfrm>
            <a:off x="1299313" y="-334162"/>
            <a:ext cx="3800908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400" spc="-120" dirty="0">
                <a:solidFill>
                  <a:schemeClr val="bg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페르소나모델</a:t>
            </a:r>
            <a:endParaRPr lang="en-US" altLang="ko-KR" sz="4400" spc="-120" dirty="0">
              <a:solidFill>
                <a:schemeClr val="bg2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https://search.pstatic.net/sunny/?src=http%3A%2F%2Fmedia.istockphoto.com%2Fvectors%2Fpeople-userpics-line-icons-vector-id500322254%3Fs%3D170667a&amp;type=sc960_832">
            <a:extLst>
              <a:ext uri="{FF2B5EF4-FFF2-40B4-BE49-F238E27FC236}">
                <a16:creationId xmlns:a16="http://schemas.microsoft.com/office/drawing/2014/main" id="{55141FE2-C2A9-4B0B-B66D-821523E13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0" t="-2640" r="27175" b="74295"/>
          <a:stretch/>
        </p:blipFill>
        <p:spPr bwMode="auto">
          <a:xfrm>
            <a:off x="1408854" y="1709489"/>
            <a:ext cx="2510779" cy="343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5ABEBAAE-A738-407A-852B-97A74233B286}"/>
              </a:ext>
            </a:extLst>
          </p:cNvPr>
          <p:cNvSpPr/>
          <p:nvPr/>
        </p:nvSpPr>
        <p:spPr>
          <a:xfrm>
            <a:off x="4819650" y="1514475"/>
            <a:ext cx="5629275" cy="3648075"/>
          </a:xfrm>
          <a:prstGeom prst="wedgeEllipseCallout">
            <a:avLst>
              <a:gd name="adj1" fmla="val -59827"/>
              <a:gd name="adj2" fmla="val 2488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이름 비밀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성별 여성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나이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거주지 인천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직업 학생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코로나로 예전보다 배달 자주 시켜 먹어요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.”</a:t>
            </a:r>
          </a:p>
          <a:p>
            <a:pPr algn="ctr"/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정직한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배달앱이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되었으면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좋겠어요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.”</a:t>
            </a:r>
          </a:p>
          <a:p>
            <a:pPr algn="ctr"/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주로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마라탕과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샌드위치 시켜서 먹어요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35088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5C4C4A-190C-4739-874A-2B099955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30" y="-491989"/>
            <a:ext cx="2279909" cy="16916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799010-4971-4AA5-A62C-C8E3A54C3E24}"/>
              </a:ext>
            </a:extLst>
          </p:cNvPr>
          <p:cNvSpPr/>
          <p:nvPr/>
        </p:nvSpPr>
        <p:spPr>
          <a:xfrm>
            <a:off x="0" y="35170"/>
            <a:ext cx="1153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F8BBD-1C1D-473B-B514-9E8DBB268C74}"/>
              </a:ext>
            </a:extLst>
          </p:cNvPr>
          <p:cNvSpPr txBox="1"/>
          <p:nvPr/>
        </p:nvSpPr>
        <p:spPr>
          <a:xfrm>
            <a:off x="1299313" y="-334162"/>
            <a:ext cx="3800908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400" spc="-120" dirty="0">
                <a:solidFill>
                  <a:schemeClr val="bg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페르소나모델</a:t>
            </a:r>
            <a:endParaRPr lang="en-US" altLang="ko-KR" sz="4400" spc="-120" dirty="0">
              <a:solidFill>
                <a:schemeClr val="bg2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5ABEBAAE-A738-407A-852B-97A74233B286}"/>
              </a:ext>
            </a:extLst>
          </p:cNvPr>
          <p:cNvSpPr/>
          <p:nvPr/>
        </p:nvSpPr>
        <p:spPr>
          <a:xfrm>
            <a:off x="4819650" y="1514475"/>
            <a:ext cx="5629275" cy="3648075"/>
          </a:xfrm>
          <a:prstGeom prst="wedgeEllipseCallout">
            <a:avLst>
              <a:gd name="adj1" fmla="val -59827"/>
              <a:gd name="adj2" fmla="val 2488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이름 비밀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성별 남성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나이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40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거주지 서울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직업 택배기사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자주는 아니고 가끔 저녁 먹고 간식 시켜요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</a:p>
          <a:p>
            <a:pPr algn="ctr"/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배달은 무조건 빨라야 좋죠 아무래도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.”</a:t>
            </a:r>
          </a:p>
          <a:p>
            <a:pPr algn="ctr"/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주로 치킨 햄버거 피자 먹는데 맛있어요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.”</a:t>
            </a:r>
          </a:p>
        </p:txBody>
      </p:sp>
      <p:pic>
        <p:nvPicPr>
          <p:cNvPr id="8" name="Picture 2" descr="https://search.pstatic.net/sunny/?src=http%3A%2F%2Fmedia.istockphoto.com%2Fvectors%2Fpeople-userpics-line-icons-vector-id500322254%3Fs%3D170667a&amp;type=sc960_832">
            <a:extLst>
              <a:ext uri="{FF2B5EF4-FFF2-40B4-BE49-F238E27FC236}">
                <a16:creationId xmlns:a16="http://schemas.microsoft.com/office/drawing/2014/main" id="{C5B8E579-CFD1-4F89-A7E8-E1A307512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0" t="72356" r="3514"/>
          <a:stretch/>
        </p:blipFill>
        <p:spPr bwMode="auto">
          <a:xfrm>
            <a:off x="1153201" y="2033339"/>
            <a:ext cx="2732481" cy="32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55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5C4C4A-190C-4739-874A-2B099955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30" y="-491989"/>
            <a:ext cx="2279909" cy="16916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799010-4971-4AA5-A62C-C8E3A54C3E24}"/>
              </a:ext>
            </a:extLst>
          </p:cNvPr>
          <p:cNvSpPr/>
          <p:nvPr/>
        </p:nvSpPr>
        <p:spPr>
          <a:xfrm>
            <a:off x="0" y="35170"/>
            <a:ext cx="1153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F8BBD-1C1D-473B-B514-9E8DBB268C74}"/>
              </a:ext>
            </a:extLst>
          </p:cNvPr>
          <p:cNvSpPr txBox="1"/>
          <p:nvPr/>
        </p:nvSpPr>
        <p:spPr>
          <a:xfrm>
            <a:off x="1299313" y="-334162"/>
            <a:ext cx="3800908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400" spc="-120" dirty="0">
                <a:solidFill>
                  <a:schemeClr val="bg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무드보드작성</a:t>
            </a:r>
            <a:endParaRPr lang="en-US" altLang="ko-KR" sz="4400" spc="-120" dirty="0">
              <a:solidFill>
                <a:schemeClr val="bg2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3CD962-948D-469C-B834-2ED23003A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14" y="1522535"/>
            <a:ext cx="7175570" cy="1602029"/>
          </a:xfrm>
          <a:prstGeom prst="rect">
            <a:avLst/>
          </a:prstGeom>
        </p:spPr>
      </p:pic>
      <p:pic>
        <p:nvPicPr>
          <p:cNvPr id="2052" name="Picture 4" descr="https://www.design-seeds.com/wp-content/uploads/2021/08/Color_Dew_.png">
            <a:extLst>
              <a:ext uri="{FF2B5EF4-FFF2-40B4-BE49-F238E27FC236}">
                <a16:creationId xmlns:a16="http://schemas.microsoft.com/office/drawing/2014/main" id="{775FF7F9-658F-4689-A6E3-F6F05EB5B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4" y="3016409"/>
            <a:ext cx="3591847" cy="38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esign-seeds.com/wp-content/uploads/2021/06/6_21_Color_Nature_.png">
            <a:extLst>
              <a:ext uri="{FF2B5EF4-FFF2-40B4-BE49-F238E27FC236}">
                <a16:creationId xmlns:a16="http://schemas.microsoft.com/office/drawing/2014/main" id="{41816E2A-F344-43DF-8B56-D41361A4F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75" y="3021782"/>
            <a:ext cx="3591847" cy="38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design-seeds.com/wp-content/uploads/2021/04/4_21_Color_Frond_.png">
            <a:extLst>
              <a:ext uri="{FF2B5EF4-FFF2-40B4-BE49-F238E27FC236}">
                <a16:creationId xmlns:a16="http://schemas.microsoft.com/office/drawing/2014/main" id="{38788044-2D22-4471-9EB8-3D0B99C0C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22" y="3016408"/>
            <a:ext cx="3579661" cy="38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DC5A72-5B19-42B9-8710-DF7E73116438}"/>
              </a:ext>
            </a:extLst>
          </p:cNvPr>
          <p:cNvSpPr txBox="1"/>
          <p:nvPr/>
        </p:nvSpPr>
        <p:spPr>
          <a:xfrm>
            <a:off x="7896022" y="1504328"/>
            <a:ext cx="4295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정직한 인상을 주려고 화려한 컬러보단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초록색 계열을 선택해 타회사와 다른 색상으로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마음이 정화되는 기분을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느낄 수 있음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청결과 위생을 중요하게 생각해서 관리한다고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소비자에게 말해주고 있다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07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6B6CD5-706E-4986-957E-8A0340077047}"/>
              </a:ext>
            </a:extLst>
          </p:cNvPr>
          <p:cNvSpPr txBox="1"/>
          <p:nvPr/>
        </p:nvSpPr>
        <p:spPr>
          <a:xfrm>
            <a:off x="4014411" y="2671518"/>
            <a:ext cx="3962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rgbClr val="94D75B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감사합니다</a:t>
            </a:r>
            <a:endParaRPr lang="en-US" altLang="ko-KR" sz="7200" dirty="0">
              <a:solidFill>
                <a:srgbClr val="94D75B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161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184</Words>
  <Application>Microsoft Office PowerPoint</Application>
  <PresentationFormat>와이드스크린</PresentationFormat>
  <Paragraphs>69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Pix_헤움탈네모굴림142</vt:lpstr>
      <vt:lpstr>맑은 고딕</vt:lpstr>
      <vt:lpstr>배달의민족 한나체 Air</vt:lpstr>
      <vt:lpstr>배달의민족 한나체 Pro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연지 송</dc:creator>
  <cp:lastModifiedBy>김아영</cp:lastModifiedBy>
  <cp:revision>11</cp:revision>
  <dcterms:created xsi:type="dcterms:W3CDTF">2019-04-01T15:51:09Z</dcterms:created>
  <dcterms:modified xsi:type="dcterms:W3CDTF">2021-09-03T02:55:17Z</dcterms:modified>
</cp:coreProperties>
</file>